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91680" y="2564904"/>
            <a:ext cx="583264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CONTRATO DE PROMESA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Raúl Pacheco Clemente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D:\ESZi\LIC. R.P.C\MAPAS CONCEPTUALES_Lic.RaúlPachecoClemente\Sin Título 1 DCV CONTRAT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44824"/>
            <a:ext cx="9108505" cy="49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37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21</cp:revision>
  <dcterms:created xsi:type="dcterms:W3CDTF">2012-08-07T16:35:15Z</dcterms:created>
  <dcterms:modified xsi:type="dcterms:W3CDTF">2014-03-24T06:02:01Z</dcterms:modified>
</cp:coreProperties>
</file>